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a9359b56fc4ab6" /><Relationship Type="http://schemas.openxmlformats.org/officeDocument/2006/relationships/extended-properties" Target="/docProps/app.xml" Id="Rbfcc447f89fb4c05" /><Relationship Type="http://schemas.openxmlformats.org/officeDocument/2006/relationships/officeDocument" Target="/ppt/presentation.xml" Id="Rd5a9cc0d4e2d49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10b340cd374c24"/>
  </p:sldMasterIdLst>
  <p:notesMasterIdLst>
    <p:notesMasterId xmlns:r="http://schemas.openxmlformats.org/officeDocument/2006/relationships" r:id="Rdb83127719954280"/>
  </p:notesMasterIdLst>
  <p:sldIdLst>
    <p:sldId xmlns:r="http://schemas.openxmlformats.org/officeDocument/2006/relationships" id="256" r:id="R0db5161f6ab3409f"/>
    <p:sldId xmlns:r="http://schemas.openxmlformats.org/officeDocument/2006/relationships" id="257" r:id="Rdee34daf5dbc461b"/>
    <p:sldId xmlns:r="http://schemas.openxmlformats.org/officeDocument/2006/relationships" id="258" r:id="R731625d9a3e24d16"/>
    <p:sldId xmlns:r="http://schemas.openxmlformats.org/officeDocument/2006/relationships" id="259" r:id="R764a50d49d184437"/>
    <p:sldId xmlns:r="http://schemas.openxmlformats.org/officeDocument/2006/relationships" id="260" r:id="Rdfb9565e94d84bef"/>
    <p:sldId xmlns:r="http://schemas.openxmlformats.org/officeDocument/2006/relationships" id="261" r:id="Rcedb8aac87d34751"/>
    <p:sldId xmlns:r="http://schemas.openxmlformats.org/officeDocument/2006/relationships" id="262" r:id="Rdac3c1e6c7024604"/>
    <p:sldId xmlns:r="http://schemas.openxmlformats.org/officeDocument/2006/relationships" id="263" r:id="R10a8e97f8e964182"/>
    <p:sldId xmlns:r="http://schemas.openxmlformats.org/officeDocument/2006/relationships" id="264" r:id="R90442e3197eb4ea9"/>
    <p:sldId xmlns:r="http://schemas.openxmlformats.org/officeDocument/2006/relationships" id="265" r:id="R8ba05cc7120c4b83"/>
    <p:sldId xmlns:r="http://schemas.openxmlformats.org/officeDocument/2006/relationships" id="266" r:id="R9d594d8c1fd14c3f"/>
    <p:sldId xmlns:r="http://schemas.openxmlformats.org/officeDocument/2006/relationships" id="267" r:id="R4ea37a0a7f244b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7e8625e06f42e0" /><Relationship Type="http://schemas.openxmlformats.org/officeDocument/2006/relationships/slideMaster" Target="/ppt/slideMasters/slideMaster1.xml" Id="R1e10b340cd374c24" /><Relationship Type="http://schemas.openxmlformats.org/officeDocument/2006/relationships/notesMaster" Target="/ppt/notesMasters/notesMaster1.xml" Id="Rdb83127719954280" /><Relationship Type="http://schemas.openxmlformats.org/officeDocument/2006/relationships/presProps" Target="/ppt/presProps.xml" Id="R860bfe02ba42463d" /><Relationship Type="http://schemas.openxmlformats.org/officeDocument/2006/relationships/tableStyles" Target="/ppt/tableStyles.xml" Id="Ra126ace5500e4ecd" /><Relationship Type="http://schemas.openxmlformats.org/officeDocument/2006/relationships/slide" Target="/ppt/slides/slide1.xml" Id="R0db5161f6ab3409f" /><Relationship Type="http://schemas.openxmlformats.org/officeDocument/2006/relationships/slide" Target="/ppt/slides/slide2.xml" Id="Rdee34daf5dbc461b" /><Relationship Type="http://schemas.openxmlformats.org/officeDocument/2006/relationships/slide" Target="/ppt/slides/slide3.xml" Id="R731625d9a3e24d16" /><Relationship Type="http://schemas.openxmlformats.org/officeDocument/2006/relationships/slide" Target="/ppt/slides/slide4.xml" Id="R764a50d49d184437" /><Relationship Type="http://schemas.openxmlformats.org/officeDocument/2006/relationships/slide" Target="/ppt/slides/slide5.xml" Id="Rdfb9565e94d84bef" /><Relationship Type="http://schemas.openxmlformats.org/officeDocument/2006/relationships/slide" Target="/ppt/slides/slide6.xml" Id="Rcedb8aac87d34751" /><Relationship Type="http://schemas.openxmlformats.org/officeDocument/2006/relationships/slide" Target="/ppt/slides/slide7.xml" Id="Rdac3c1e6c7024604" /><Relationship Type="http://schemas.openxmlformats.org/officeDocument/2006/relationships/slide" Target="/ppt/slides/slide8.xml" Id="R10a8e97f8e964182" /><Relationship Type="http://schemas.openxmlformats.org/officeDocument/2006/relationships/slide" Target="/ppt/slides/slide9.xml" Id="R90442e3197eb4ea9" /><Relationship Type="http://schemas.openxmlformats.org/officeDocument/2006/relationships/slide" Target="/ppt/slides/slide10.xml" Id="R8ba05cc7120c4b83" /><Relationship Type="http://schemas.openxmlformats.org/officeDocument/2006/relationships/slide" Target="/ppt/slides/slide11.xml" Id="R9d594d8c1fd14c3f" /><Relationship Type="http://schemas.openxmlformats.org/officeDocument/2006/relationships/slide" Target="/ppt/slides/slide12.xml" Id="R4ea37a0a7f244b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d321fcfb034b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5405bcaac44972" /><Relationship Type="http://schemas.openxmlformats.org/officeDocument/2006/relationships/notesMaster" Target="/ppt/notesMasters/notesMaster1.xml" Id="R0ac1bd85383649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4f2aba03bb4153" /><Relationship Type="http://schemas.openxmlformats.org/officeDocument/2006/relationships/notesMaster" Target="/ppt/notesMasters/notesMaster1.xml" Id="R739d929e79b444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38868ec6264f8b" /><Relationship Type="http://schemas.openxmlformats.org/officeDocument/2006/relationships/notesMaster" Target="/ppt/notesMasters/notesMaster1.xml" Id="Rd8305e7fda4842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7ef311fb3dc4afb" /><Relationship Type="http://schemas.openxmlformats.org/officeDocument/2006/relationships/notesMaster" Target="/ppt/notesMasters/notesMaster1.xml" Id="R36d310af1f6f4b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e847407a4944ab" /><Relationship Type="http://schemas.openxmlformats.org/officeDocument/2006/relationships/notesMaster" Target="/ppt/notesMasters/notesMaster1.xml" Id="R751170d1c00241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34566d4b734808" /><Relationship Type="http://schemas.openxmlformats.org/officeDocument/2006/relationships/notesMaster" Target="/ppt/notesMasters/notesMaster1.xml" Id="R33aa11cc8bfc41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fc7e92246f44bb" /><Relationship Type="http://schemas.openxmlformats.org/officeDocument/2006/relationships/notesMaster" Target="/ppt/notesMasters/notesMaster1.xml" Id="Re117ad8c3e344a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58a006ebc945c3" /><Relationship Type="http://schemas.openxmlformats.org/officeDocument/2006/relationships/notesMaster" Target="/ppt/notesMasters/notesMaster1.xml" Id="Rd0dd189cf88f46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554037f3244e25" /><Relationship Type="http://schemas.openxmlformats.org/officeDocument/2006/relationships/notesMaster" Target="/ppt/notesMasters/notesMaster1.xml" Id="Rf58cc1b597dc46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d6efdab5904bf3" /><Relationship Type="http://schemas.openxmlformats.org/officeDocument/2006/relationships/notesMaster" Target="/ppt/notesMasters/notesMaster1.xml" Id="R114a850e239340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77e4ac468f4079" /><Relationship Type="http://schemas.openxmlformats.org/officeDocument/2006/relationships/notesMaster" Target="/ppt/notesMasters/notesMaster1.xml" Id="R2460dd0c11a8416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0cd9ce58fc543e2" /><Relationship Type="http://schemas.openxmlformats.org/officeDocument/2006/relationships/notesMaster" Target="/ppt/notesMasters/notesMaster1.xml" Id="R6019271b29c649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品牌原创概念视觉由本项目 AI 辅助生成；公司登记状态及资质由经营者核实。本资料不表示取得 4A 认证或其他行业资格。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服务定位依据本公司当前制作能力及资源清单。没有客户数量、获奖或增长率声明。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公开范围不包含默认现场拍摄、生产级复杂系统、无限修改或不限量云端调用；具体范围按项目确认。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起步包建议包含公司简介两版、12 页内 PPT、1 个主视觉及 5 张延展海报，2 轮集中修改。企业确认产品参数、数据、资质和素材授权。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画面为虚构概念场景。起步包围绕一个具体活动，使用景区确认的时间、票务、路线与真实素材。航拍和实拍单独评估。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校方审定学校名称、成果、数据和招生信息。师生尤其未成年人素材需相应授权；报名、缴费和学生信息系统单独评估。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个人包可从简介、6 页以内 PDF 作品介绍和 3 张封面开始。保持履历和作品归属真实。人物形象与声音以本人授权为前提。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辅助创作围绕客户确认的目标、素材与使用场景开展。事实内容、作品权利与最终发布版本按项目确认。应用原型的功能范围、第三方服务费用和培训次数在合作前约定。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本项目原创 AI 生成图，主题为虚构产品静物概念；不指向真实客户、商品、广告效果或销售数据。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修改轮次、付款节点和范围变更方式写入项目协议；客户指定统一审核人，方向确认后再进入完整制作。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源文件范围、第三方素材许可、账号、维护期限和备份责任须在项目开始前确认。公开官网资料不包含内部价格、内部配置或密钥。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使用官网“开启合作”生成简报，下载或复制后通过双方确认的渠道沟通。没有填入虚构电话、邮箱或二维码。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cb9978defd4e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f4726f69584b32" /><Relationship Type="http://schemas.openxmlformats.org/officeDocument/2006/relationships/slideLayout" Target="/ppt/slideLayouts/slideLayout1.xml" Id="Ra6be2f43a7734d9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be2f43a7734d9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8d4672e2a402e" /><Relationship Type="http://schemas.openxmlformats.org/officeDocument/2006/relationships/image" Target="/ppt/media/image.png" Id="R75746c7ca3aa4798" /><Relationship Type="http://schemas.openxmlformats.org/officeDocument/2006/relationships/notesSlide" Target="/ppt/notesSlides/notesSlide1.xml" Id="R9d4956d3e3b647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d54e35ba44e01" /><Relationship Type="http://schemas.openxmlformats.org/officeDocument/2006/relationships/notesSlide" Target="/ppt/notesSlides/notesSlide2.xml" Id="R617d6ea2233a44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c48af206041d8" /><Relationship Type="http://schemas.openxmlformats.org/officeDocument/2006/relationships/notesSlide" Target="/ppt/notesSlides/notesSlide3.xml" Id="R550450b15b8b48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873670c454915" /><Relationship Type="http://schemas.openxmlformats.org/officeDocument/2006/relationships/notesSlide" Target="/ppt/notesSlides/notesSlide4.xml" Id="R39a89a34772749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f5dbc3a8b54b31" /><Relationship Type="http://schemas.openxmlformats.org/officeDocument/2006/relationships/image" Target="/ppt/media/image2.png" Id="R1b80a9a118ad4f7a" /><Relationship Type="http://schemas.openxmlformats.org/officeDocument/2006/relationships/notesSlide" Target="/ppt/notesSlides/notesSlide5.xml" Id="Ra101c99277404c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76e3e669624355" /><Relationship Type="http://schemas.openxmlformats.org/officeDocument/2006/relationships/notesSlide" Target="/ppt/notesSlides/notesSlide6.xml" Id="Rd50fc810482148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959736406f4a0a" /><Relationship Type="http://schemas.openxmlformats.org/officeDocument/2006/relationships/notesSlide" Target="/ppt/notesSlides/notesSlide7.xml" Id="R436ffae376ce4a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94ba98ea704f6c" /><Relationship Type="http://schemas.openxmlformats.org/officeDocument/2006/relationships/notesSlide" Target="/ppt/notesSlides/notesSlide8.xml" Id="Rd13f90786cde4e2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ddf0fba0a417d" /><Relationship Type="http://schemas.openxmlformats.org/officeDocument/2006/relationships/image" Target="/ppt/media/image3.png" Id="R4de89f60751845f0" /><Relationship Type="http://schemas.openxmlformats.org/officeDocument/2006/relationships/notesSlide" Target="/ppt/notesSlides/notesSlide9.xml" Id="R4476209bada449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42adb5046485b" /><Relationship Type="http://schemas.openxmlformats.org/officeDocument/2006/relationships/notesSlide" Target="/ppt/notesSlides/notesSlide10.xml" Id="R1c84c64e81ca46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ec898c32b246e9" /><Relationship Type="http://schemas.openxmlformats.org/officeDocument/2006/relationships/notesSlide" Target="/ppt/notesSlides/notesSlide11.xml" Id="Re5016b2f618e4a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69c2aaf174275" /><Relationship Type="http://schemas.openxmlformats.org/officeDocument/2006/relationships/notesSlide" Target="/ppt/notesSlides/notesSlide12.xml" Id="Rfc61ceaefe2246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3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A1DF3-3E50-4C95-BD36-DB2062B4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8F088-B6AD-4169-B512-529BB882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COMPANY &amp; SERVICES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432CE7-352E-4699-932D-63E36BC3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4A3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6C56A9-ED79-495A-9944-98EA49A6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9684F5-2BEB-4A38-8B92-405B2E27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46c7ca3aa4798"/>
          <a:srcRect xmlns:a="http://schemas.openxmlformats.org/drawingml/2006/main" l="13467" t="0" r="134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790575"/>
            <a:ext cx="7048500" cy="5429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DB19CA-B64B-4121-9F53-5DAF003C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0"/>
            <a:ext cx="5000625" cy="548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E233E-AB66-4E58-9108-211F36F1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00200"/>
            <a:ext cx="48577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84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84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让想象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84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84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成形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4D201-8E6E-474D-837A-1248F9B7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244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rPr>
              <a:t>创意有方向，技术有用途。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157236-513D-439F-9578-CC713A86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38775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河南微元造境数字科技有限公司</a:t>
            </a:r>
          </a:p>
        </p:txBody>
      </p:sp>
    </p:spTree>
    <p:extLst>
      <p:ext uri="{BB962C8B-B14F-4D97-AF65-F5344CB8AC3E}">
        <p14:creationId xmlns:p14="http://schemas.microsoft.com/office/powerpoint/2010/main" val="5979087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5C1C19-2B90-46F2-BA23-4E1D6845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F447A-6C76-4056-AB2E-D445B461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01 / OUR POINT OF 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8C4024-F787-4E56-9386-44DCC22F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8E1A1A-09EF-48E6-A854-F161B5F3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D1AF5-C9F9-44F4-8A60-59CDD657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45B5C-CE59-440A-99BC-2EF99851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0858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8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8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让一个好想法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48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8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成为可以使用的作品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CC919-C6A5-4644-8AFF-33F38175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48050"/>
            <a:ext cx="1066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以 AI 辅助内容创作，把清楚的业务需求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转成文字、视觉、影像与数字体验。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FE42D6-8A87-499D-9FEB-DC4CE0B4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10150"/>
            <a:ext cx="27527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2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23E955-D1F8-42ED-841D-9665D029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2578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企业与品牌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67B273-2FF6-4022-A135-2A718538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5010150"/>
            <a:ext cx="27527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0D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F192B-6E4D-49EC-A963-A8189513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2578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景区与文旅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CA60EE-1822-462D-9483-B3E8191A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010150"/>
            <a:ext cx="27527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D0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F44B2-B83E-42A3-96F8-70EFD988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52578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学校与教育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AAC11-9BBB-46EF-916E-4FC772AF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5010150"/>
            <a:ext cx="275272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0B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A4DAB5-3D9D-4645-B58B-3663C62A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2578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个人与创作者</a:t>
            </a:r>
          </a:p>
        </p:txBody>
      </p:sp>
    </p:spTree>
    <p:extLst>
      <p:ext uri="{BB962C8B-B14F-4D97-AF65-F5344CB8AC3E}">
        <p14:creationId xmlns:p14="http://schemas.microsoft.com/office/powerpoint/2010/main" val="1728738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82D20C-B158-432B-9454-5C3D11D4F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CBEE2-5375-4F49-8B79-5BC9B0D4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02 / CAPABILITIES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D95445-6EA9-40AF-9EBA-AC379AFE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F905C-F485-4A3C-AA4B-2BF868EC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EC0A2-8739-4358-9DCE-BFB7059E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24732-5DFF-485A-8CCF-2609EFE2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76325"/>
            <a:ext cx="1104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39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从内容到技术的五项服务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D172A-510D-4F0A-9974-1B650DE0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002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37039-C4B2-43B2-9FE7-E50EFD67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526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品牌与内容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93BBC7-3D58-4575-93AF-3C443476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171700"/>
            <a:ext cx="57340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公司简介、传播文案、商务 PPT 与服务手册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7405B-9341-4D8A-98CD-E929AF92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86075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4BA0E-1DE5-4159-9A48-45407966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622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D0E67-3754-4104-A9AC-D361D27E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146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视觉与 AI 创作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3BF5D9-E64A-4FC9-B405-80092898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933700"/>
            <a:ext cx="57340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主视觉、海报、概念图与多尺寸内容延展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403F4A-3A94-4E88-ABC3-86895DD7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48075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0000"/>
            </a:srgbClr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187E0-9E3E-4EC1-BDDB-81698462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242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8384BA-0F10-47C5-9583-A987B630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6766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影像策划与后期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AC53FB-51CF-4C7E-B865-E6D3457B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695700"/>
            <a:ext cx="57340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脚本、镜头方案、素材剪辑、字幕与输出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75BE75-BDF3-4D06-9AF9-521591FA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10075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0000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629D4C-3F29-4A28-B2B0-482DC660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862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B73CB6-E971-496F-B6D2-30A2C2B0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386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网站与数字展示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EEC92B-33B0-42CF-8E9C-CBE73659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457700"/>
            <a:ext cx="57340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品牌官网、活动页面、个人展示与交互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83804-BD8B-4BF0-840C-A133024AF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172075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0000"/>
            </a:srgbClr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1515B1-8C12-473D-89F7-158C0190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482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35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C5C065-05EC-47C0-9003-2F390E8A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2006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创意与应用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4DE128-6E52-4031-874F-D2EE57E3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219700"/>
            <a:ext cx="57340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创意方案、内容辅助、知识整理与使用培训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755E0B-7D29-43C4-9D85-504D0228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34075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000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6619841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C9D2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9ADA77-CECF-4D19-AD63-B8F555E1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CFA367-836B-48C0-9656-B7C0EFC5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03 / FOR BUSINESS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BE7A5-29F7-4F01-AD58-A04EF7AD3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85AFE-9262-49AD-AC85-FFB62F11E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2E0665-55FA-4447-A9C9-2866230F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228D7-1E40-4EC7-85A5-303B661F9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00175"/>
            <a:ext cx="428625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62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2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让品牌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62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2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被理解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6DD250-4016-412B-8E97-CF9379C4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8862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企业与品牌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42DA7-CA6B-4B29-A639-3E3899CA7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629150"/>
            <a:ext cx="4362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初创介绍 / 新品传播 / 资料升级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F788F-4554-40FC-97B8-DB61B8DF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524000"/>
            <a:ext cx="5743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公司与产品介绍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AC4501-3A7B-4D26-9DEF-64F438FA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047875"/>
            <a:ext cx="57435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梳理业务、优势和使用场景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9F7350-3ACB-4AFF-ACDF-98A8E83F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867025"/>
            <a:ext cx="5743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商务演示与视觉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B99D17-8450-4715-A65B-5461D259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390900"/>
            <a:ext cx="57435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统一 PPT、主视觉与传播海报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2D1E48-3EA5-4879-B966-6C626AB1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210050"/>
            <a:ext cx="5743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品牌数字展示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8DEBB7-2110-47B3-A936-D2ECA241A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733925"/>
            <a:ext cx="57435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让资料成为可访问的网页</a:t>
            </a:r>
          </a:p>
        </p:txBody>
      </p:sp>
    </p:spTree>
    <p:extLst>
      <p:ext uri="{BB962C8B-B14F-4D97-AF65-F5344CB8AC3E}">
        <p14:creationId xmlns:p14="http://schemas.microsoft.com/office/powerpoint/2010/main" val="15952272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BAF0D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975989-6D3F-4B40-9734-56FB68B7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3126DF-F1A8-4E13-8934-EF39C2BE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04 / FOR DESTINATIONS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F7651E-5C0B-4800-873F-204F2EFD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D3C1EA-8FAF-40CC-BCC5-F5D7F156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18FE6C-D9BE-45D3-813C-5FA21143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05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80a9a118ad4f7a"/>
          <a:srcRect xmlns:a="http://schemas.openxmlformats.org/drawingml/2006/main" l="13087" t="0" r="130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00775" y="809625"/>
            <a:ext cx="5991225" cy="54102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C4551-CBF7-4930-9EA4-9802E318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38250"/>
            <a:ext cx="5381625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56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6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一处风景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56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6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一种向往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40020-3437-4461-9F4A-8F90A46F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24250"/>
            <a:ext cx="523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景区与文旅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A3E954-E971-4095-86C6-FDC46A8F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57675"/>
            <a:ext cx="539115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活动主题与海报系统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游览内容与展示页面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真实素材剪辑与传播文案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6F2C3-5A63-4C91-9061-8CC49953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5838825"/>
            <a:ext cx="521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AI 生成概念场景 · 非真实景区</a:t>
            </a:r>
          </a:p>
        </p:txBody>
      </p:sp>
    </p:spTree>
    <p:extLst>
      <p:ext uri="{BB962C8B-B14F-4D97-AF65-F5344CB8AC3E}">
        <p14:creationId xmlns:p14="http://schemas.microsoft.com/office/powerpoint/2010/main" val="19716755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DED0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C4DD3E-705C-499E-A4E2-C7C23894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C1E052-23DA-4F96-844D-041AF6F6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05 / FOR CAMPUS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CF8113-AAE6-4E4F-A24D-62F9D78D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DB442-AB0C-487F-8C92-B7330B36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4C364-D197-4FE3-95BB-B665888D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83627-BC5E-4549-9A42-36D42CAA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62050"/>
            <a:ext cx="109537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5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5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把校园的精彩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45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5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清楚地呈现出来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FD8CE2-A953-48CD-9959-6B457226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24200"/>
            <a:ext cx="4524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学校与教育机构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B0337-E831-40F5-8B6B-A92C2198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86200"/>
            <a:ext cx="4476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围绕审核、发布和归档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组织每一份内容。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690B5F-002E-4F98-8F05-6D0174AF8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0956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活动内容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CE535-2F99-42BF-B8B7-B822C444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533775"/>
            <a:ext cx="5334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主海报、尺寸延展与活动文稿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4C601-67C9-4BC0-92B0-F4A4E147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4038600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文化与成果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24039-4D01-4700-B9F3-3E8010776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4476750"/>
            <a:ext cx="5334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课程介绍、汇报 PPT 与成果展示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204A0D-8A45-44DC-A209-3BF85484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49815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重要纪念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DC43EA-6B5D-485A-9B67-88BFFF64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5419725"/>
            <a:ext cx="5334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以授权素材制作校园纪念内容</a:t>
            </a:r>
          </a:p>
        </p:txBody>
      </p:sp>
    </p:spTree>
    <p:extLst>
      <p:ext uri="{BB962C8B-B14F-4D97-AF65-F5344CB8AC3E}">
        <p14:creationId xmlns:p14="http://schemas.microsoft.com/office/powerpoint/2010/main" val="16309856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D0B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743C3-E950-4BD2-8F49-6FF23B4B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DB51D-169D-4795-A70B-4F22C9E1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06 / FOR INDIVIDUALS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870CA-C965-4FBF-9941-0C578AA9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32505-5E68-46E1-83F4-D9ABACDE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C9904-BBDE-4095-A68C-B953A122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52637D-3FA6-4C53-AEC4-A94EF2F8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76350"/>
            <a:ext cx="6953250" cy="1943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57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7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你的故事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57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7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有自己的样子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1765B-73B3-4239-ABB1-577DA23F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1552575"/>
            <a:ext cx="3581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个人与创作者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38CE6-88AE-4C0F-B3CC-410F9E5A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524125"/>
            <a:ext cx="356235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个人介绍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作品集与封面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纪念内容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个人展示网页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8676C-820A-4EDE-BAC4-0BCAEE2A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00625"/>
            <a:ext cx="66389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82F6F-6799-42EB-9FDB-7FC59BD0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29225"/>
            <a:ext cx="6715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25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从真实经历和作品出发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25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选择适合你的表达方式</a:t>
            </a:r>
          </a:p>
        </p:txBody>
      </p:sp>
    </p:spTree>
    <p:extLst>
      <p:ext uri="{BB962C8B-B14F-4D97-AF65-F5344CB8AC3E}">
        <p14:creationId xmlns:p14="http://schemas.microsoft.com/office/powerpoint/2010/main" val="19648572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3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955332-8DDD-4800-AC39-D76D73DF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8F0188-22F8-40EB-A709-D8DF2871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07 / AI CREATIVE APPLICATIONS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32CEA-65C9-4C43-9B7C-4487A18A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4A3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098EF-8939-4326-BF5C-A000BD29E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ECAB1-BE58-4B46-AAC6-A924DB48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2F580-C4D1-4975-BBC1-3C418232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66800"/>
            <a:ext cx="110871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2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2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把 AI 能力用到业务里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245B2C-98C2-4D4D-918A-42C71422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24125"/>
            <a:ext cx="346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2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CA31A-081B-4884-8D85-0EB59467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622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7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内容创作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DC36D1-F222-4A34-95E6-7B989172E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67125"/>
            <a:ext cx="3476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rPr>
              <a:t>文案提纲与视觉创意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rPr>
              <a:t>影像策划与声音表达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1508E7-A14C-44C7-AB00-516E4497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0"/>
            <a:ext cx="3476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5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rPr>
              <a:t>围绕传播目标组织内容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9E8148-D17E-407D-9E85-37EB3107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24125"/>
            <a:ext cx="346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F0D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6C0097-86C0-4DB1-B3C9-67E6C616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622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7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知识整理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05F82E-C7D3-45A2-BCC5-3530D3AD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67125"/>
            <a:ext cx="3476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rPr>
              <a:t>企业资料与课程内容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rPr>
              <a:t>主题提炼与来源梳理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1AB96-3EDC-4533-B7FF-A7631722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334000"/>
            <a:ext cx="3476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5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rPr>
              <a:t>让信息更清楚、更易用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3DFCB6-CDEC-4D55-A1EA-C12F63B0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24125"/>
            <a:ext cx="346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0B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682BD2-AD30-44F0-8557-9176DF782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622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7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00" b="1">
                <a:solidFill>
                  <a:srgbClr val="F5F5F0"/>
                </a:solidFill>
                <a:latin typeface="Hiragino Sans GB"/>
                <a:ea typeface="Hiragino Sans GB"/>
                <a:cs typeface="Hiragino Sans GB"/>
              </a:rPr>
              <a:t>互动体验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14C73C-A2EA-4DA3-AB34-5E3BA9F1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67125"/>
            <a:ext cx="3476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rPr>
              <a:t>品牌页面与应用原型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C6CEBA"/>
                </a:solidFill>
                <a:latin typeface="Hiragino Sans GB"/>
                <a:ea typeface="Hiragino Sans GB"/>
                <a:cs typeface="Hiragino Sans GB"/>
              </a:rPr>
              <a:t>场景演示与使用培训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53D2D6-0629-4486-86CE-EF6DCF91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334000"/>
            <a:ext cx="3476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5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00" b="0">
                <a:solidFill>
                  <a:srgbClr val="CBFF3C"/>
                </a:solidFill>
                <a:latin typeface="Hiragino Sans GB"/>
                <a:ea typeface="Hiragino Sans GB"/>
                <a:cs typeface="Hiragino Sans GB"/>
              </a:rPr>
              <a:t>按真实需求确认交付</a:t>
            </a:r>
          </a:p>
        </p:txBody>
      </p:sp>
    </p:spTree>
    <p:extLst>
      <p:ext uri="{BB962C8B-B14F-4D97-AF65-F5344CB8AC3E}">
        <p14:creationId xmlns:p14="http://schemas.microsoft.com/office/powerpoint/2010/main" val="1546591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21182E-EEFE-4F3E-A00C-E2C388DA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C1BB4-536F-4529-BC15-713E7F01E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08 / CREATIVE EXPLORATION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3F6BB7-E35D-42DD-A05B-0BA635EE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7C3A73-AA79-4026-AC87-14C09B161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7B304-1FFD-47CA-AC75-852C352F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09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89f60751845f0"/>
          <a:srcRect xmlns:a="http://schemas.openxmlformats.org/drawingml/2006/main" l="6082" t="0" r="60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790575"/>
            <a:ext cx="7153275" cy="5429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19FFF-FFB4-4E04-A43E-54E3803C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028700"/>
            <a:ext cx="42291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FF3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89B24-26F9-4EBB-AE17-A5A809AB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1162050"/>
            <a:ext cx="37433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概念创作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4DF05E-469D-4A3E-8EF9-CEBB3C7D3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143125"/>
            <a:ext cx="380047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35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5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材质、光影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35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5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与表达的可能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B29F3-2651-4B05-A42A-0B7D2707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086225"/>
            <a:ext cx="3762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为项目确认视觉方向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0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再组织成可用的内容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768B59-7597-498F-9413-74B21F59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5562600"/>
            <a:ext cx="38195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虚构产品概念 · 非客户案例</a:t>
            </a:r>
          </a:p>
        </p:txBody>
      </p:sp>
    </p:spTree>
    <p:extLst>
      <p:ext uri="{BB962C8B-B14F-4D97-AF65-F5344CB8AC3E}">
        <p14:creationId xmlns:p14="http://schemas.microsoft.com/office/powerpoint/2010/main" val="6316233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51B360-BD36-4B19-95B9-E9E2E551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8EA96-48FD-4AA5-9F20-DE9973D1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09 / HOW WE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70CDA-D0E2-40C5-A833-77FD42FB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5E5476-9AA2-4F27-90E8-EE70EAE0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07D7F-E087-4075-873B-712D5404A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B6B33-24AB-4C59-83B2-9CC19E06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057275"/>
            <a:ext cx="11144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8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8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合作有章法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48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8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交付有依据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89FC61-EC20-4952-AF9A-28FC3DA0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1432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1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1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5E080-1996-4B3E-940C-BD592F72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29075"/>
            <a:ext cx="2514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3307C-6E7C-474C-ACF9-38355DB0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2435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需求确认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F6BB94-D854-469D-A75E-0D6E0576E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86350"/>
            <a:ext cx="2524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受众、用途、数量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预算与时间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C643FC-A32B-49C6-8788-C25DFC2D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31432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125" b="1">
                <a:solidFill>
                  <a:srgbClr val="5460A6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125" b="1">
                <a:solidFill>
                  <a:srgbClr val="5460A6"/>
                </a:solidFill>
                <a:latin typeface="Hiragino Sans GB"/>
                <a:ea typeface="Hiragino Sans GB"/>
                <a:cs typeface="Hiragino Sans GB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1391EF-2489-42BD-80D3-D30DA44E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029075"/>
            <a:ext cx="2514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0500AF-0D91-42CA-88A7-96CB97E68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32435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方向确认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321DBC-2CE4-458D-9B3D-0F658C94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5086350"/>
            <a:ext cx="2524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文案、风格或结构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确认后进入制作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27091A-52BB-459F-B21E-F58E11FF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125" b="1">
                <a:solidFill>
                  <a:srgbClr val="677044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125" b="1">
                <a:solidFill>
                  <a:srgbClr val="677044"/>
                </a:solidFill>
                <a:latin typeface="Hiragino Sans GB"/>
                <a:ea typeface="Hiragino Sans GB"/>
                <a:cs typeface="Hiragino Sans GB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7BE9D9-B945-48CF-8363-0841100E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29075"/>
            <a:ext cx="2514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2E13C7-75C9-4EA6-99EE-8D4ACCE4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2435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制作修改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4F4957-024C-4FA2-8497-7EB26897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086350"/>
            <a:ext cx="2524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按阶段交稿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集中反馈与修订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CA39B9-1513-4B16-9D08-B8E8B5D7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3143250"/>
            <a:ext cx="2333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4125" b="1">
                <a:solidFill>
                  <a:srgbClr val="A2765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4125" b="1">
                <a:solidFill>
                  <a:srgbClr val="A2765B"/>
                </a:solidFill>
                <a:latin typeface="Hiragino Sans GB"/>
                <a:ea typeface="Hiragino Sans GB"/>
                <a:cs typeface="Hiragino Sans GB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2A6F0C-2591-4E9E-862A-220079A4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4029075"/>
            <a:ext cx="2514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7E2D28-E266-4647-A537-EA8C01562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432435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整理交付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AA1E1D-2F31-4E09-8AFD-7E7C19F15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5086350"/>
            <a:ext cx="2524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核对格式与授权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按清单验收</a:t>
            </a:r>
          </a:p>
        </p:txBody>
      </p:sp>
    </p:spTree>
    <p:extLst>
      <p:ext uri="{BB962C8B-B14F-4D97-AF65-F5344CB8AC3E}">
        <p14:creationId xmlns:p14="http://schemas.microsoft.com/office/powerpoint/2010/main" val="3376244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A55598-38F2-41A7-8513-1FB4183F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F1F49-030D-4823-98E1-D904A309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10 / A USEFUL HANDOVER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F1556-AD77-4BE3-AE38-7B081F801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5DDBA-B25E-4EBC-BC1C-DADF5093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99953-5A23-4E76-9E18-20D5DBD2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70DA41-05F3-47EE-81AA-8BF2F368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52550"/>
            <a:ext cx="4676775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57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7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交付以后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57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7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继续可用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320F1-93CE-4EB4-A2FF-2A619B0A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48125"/>
            <a:ext cx="43815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作品、源文件与说明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3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围绕使用场景整理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CDCB6B-5274-4EA8-9A3B-3F4CD874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1409700"/>
            <a:ext cx="561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文案与演示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A877E-C7FE-44C4-8AAE-C8B28DB7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1914525"/>
            <a:ext cx="5619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可编辑文档、PPTX 与阅读用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7F924-B944-463D-B990-FA7FF86C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524125"/>
            <a:ext cx="561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视觉与影像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B27A5-342D-4A9A-9967-6491833C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028950"/>
            <a:ext cx="5619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约定尺寸、比例、格式与使用说明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5907F-AAEB-477F-B966-B4E1F3C9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638550"/>
            <a:ext cx="561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网站与应用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C0D4E-BF0A-4504-8CA7-56A58671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143375"/>
            <a:ext cx="5619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页面源文件、访问方式与操作说明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E326F3-E87C-4E50-935F-55101132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752975"/>
            <a:ext cx="561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内容与使用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565820-2036-4E01-BC24-FC6C00F2F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57800"/>
            <a:ext cx="5619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725" b="0">
                <a:solidFill>
                  <a:srgbClr val="59614F"/>
                </a:solidFill>
                <a:latin typeface="Hiragino Sans GB"/>
                <a:ea typeface="Hiragino Sans GB"/>
                <a:cs typeface="Hiragino Sans GB"/>
              </a:rPr>
              <a:t>交付清单、素材说明、示例与培训</a:t>
            </a:r>
          </a:p>
        </p:txBody>
      </p:sp>
    </p:spTree>
    <p:extLst>
      <p:ext uri="{BB962C8B-B14F-4D97-AF65-F5344CB8AC3E}">
        <p14:creationId xmlns:p14="http://schemas.microsoft.com/office/powerpoint/2010/main" val="16075798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CBFF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66834-6385-4C3D-8BC4-71F2794D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695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/  WEIYUAN ZAOJING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8D7E7-4B6A-4677-B9F8-DA384891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5750"/>
            <a:ext cx="3543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1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LET’S MAKE SOMETHING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6AB5D-1B47-48A3-899F-3DEEF195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4365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310">
              <a:alpha val="26667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7FAC50-5236-44F8-864B-70BE8B26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15100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9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AI × CREATIVE × DIGITAL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824D8-DED8-416B-829A-DE471CC6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6486525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00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BC348-0B17-4AC5-994E-46144ADA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95400"/>
            <a:ext cx="1083945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63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3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从一份清晰的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63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63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需求简报开始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72714-C5DD-4766-B06E-2A542A67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57650"/>
            <a:ext cx="10763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3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目标受众  /  使用场景  /  交付内容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23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已有素材  /  预算范围  /  时间节点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C39A4-6E7D-4F0E-AFDB-2220E280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15000"/>
            <a:ext cx="1085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5000"/>
              </a:lnSpc>
              <a:buNone/>
              <a:def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111310"/>
                </a:solidFill>
                <a:latin typeface="Hiragino Sans GB"/>
                <a:ea typeface="Hiragino Sans GB"/>
                <a:cs typeface="Hiragino Sans GB"/>
              </a:rPr>
              <a:t>微元造境  ·  让想象成形</a:t>
            </a:r>
          </a:p>
        </p:txBody>
      </p:sp>
    </p:spTree>
    <p:extLst>
      <p:ext uri="{BB962C8B-B14F-4D97-AF65-F5344CB8AC3E}">
        <p14:creationId xmlns:p14="http://schemas.microsoft.com/office/powerpoint/2010/main" val="19272006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2026-09-30T10:58:07.5350000Z</dcterms:created>
  <dcterms:modified xsi:type="dcterms:W3CDTF">2026-09-30T10:58:07.5350000Z</dcterms:modified>
</coreProperties>
</file>